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2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75B70-FDC6-4171-9A5F-DCD1677BFE06}" v="6" dt="2021-03-31T07:07:42.167"/>
    <p1510:client id="{783954E7-F192-861E-BC2F-AA6BBA379B4A}" v="225" dt="2021-03-30T19:27:41.269"/>
    <p1510:client id="{7C35C435-F864-DF7E-6528-61B506282D27}" v="506" dt="2021-03-28T17:20:02.788"/>
    <p1510:client id="{BE9472CE-D64F-EC75-E435-3F4C176AB1E3}" v="293" dt="2021-03-28T13:53:42.441"/>
    <p1510:client id="{C2B6B89F-D007-2000-CD01-8E9727F64933}" v="84" dt="2021-03-28T14:39:26.737"/>
    <p1510:client id="{D413335E-92F8-49EC-8F97-07F7F71A3B52}" v="1477" dt="2021-03-28T13:37:41.815"/>
    <p1510:client id="{F2D3E591-392E-8DC3-7B53-748F91D037B7}" v="923" dt="2021-03-28T14:31:10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éa Jaquet" userId="S::elja7967@co-glane.education::66e754b3-7edc-4a50-b66a-cc48f5e866f2" providerId="AD" clId="Web-{05C75B70-FDC6-4171-9A5F-DCD1677BFE06}"/>
    <pc:docChg chg="modSld">
      <pc:chgData name="Eléa Jaquet" userId="S::elja7967@co-glane.education::66e754b3-7edc-4a50-b66a-cc48f5e866f2" providerId="AD" clId="Web-{05C75B70-FDC6-4171-9A5F-DCD1677BFE06}" dt="2021-03-31T07:07:37.698" v="1" actId="20577"/>
      <pc:docMkLst>
        <pc:docMk/>
      </pc:docMkLst>
      <pc:sldChg chg="modSp">
        <pc:chgData name="Eléa Jaquet" userId="S::elja7967@co-glane.education::66e754b3-7edc-4a50-b66a-cc48f5e866f2" providerId="AD" clId="Web-{05C75B70-FDC6-4171-9A5F-DCD1677BFE06}" dt="2021-03-31T07:07:37.698" v="1" actId="20577"/>
        <pc:sldMkLst>
          <pc:docMk/>
          <pc:sldMk cId="3936291816" sldId="267"/>
        </pc:sldMkLst>
        <pc:spChg chg="mod">
          <ac:chgData name="Eléa Jaquet" userId="S::elja7967@co-glane.education::66e754b3-7edc-4a50-b66a-cc48f5e866f2" providerId="AD" clId="Web-{05C75B70-FDC6-4171-9A5F-DCD1677BFE06}" dt="2021-03-31T07:07:37.698" v="1" actId="20577"/>
          <ac:spMkLst>
            <pc:docMk/>
            <pc:sldMk cId="3936291816" sldId="267"/>
            <ac:spMk id="5" creationId="{FF46C01C-5A9A-4986-AA88-AA265DB7EC62}"/>
          </ac:spMkLst>
        </pc:spChg>
      </pc:sldChg>
    </pc:docChg>
  </pc:docChgLst>
  <pc:docChgLst>
    <pc:chgData name="Julia Godel" userId="S::jugo7848@co-glane.education::37675cbd-6f27-47a0-9665-c83eba914565" providerId="AD" clId="Web-{783954E7-F192-861E-BC2F-AA6BBA379B4A}"/>
    <pc:docChg chg="addSld delSld modSld sldOrd">
      <pc:chgData name="Julia Godel" userId="S::jugo7848@co-glane.education::37675cbd-6f27-47a0-9665-c83eba914565" providerId="AD" clId="Web-{783954E7-F192-861E-BC2F-AA6BBA379B4A}" dt="2021-03-30T19:27:37.018" v="139" actId="20577"/>
      <pc:docMkLst>
        <pc:docMk/>
      </pc:docMkLst>
      <pc:sldChg chg="delSp modSp">
        <pc:chgData name="Julia Godel" userId="S::jugo7848@co-glane.education::37675cbd-6f27-47a0-9665-c83eba914565" providerId="AD" clId="Web-{783954E7-F192-861E-BC2F-AA6BBA379B4A}" dt="2021-03-30T19:10:43.632" v="9"/>
        <pc:sldMkLst>
          <pc:docMk/>
          <pc:sldMk cId="3601082625" sldId="256"/>
        </pc:sldMkLst>
        <pc:spChg chg="del mod">
          <ac:chgData name="Julia Godel" userId="S::jugo7848@co-glane.education::37675cbd-6f27-47a0-9665-c83eba914565" providerId="AD" clId="Web-{783954E7-F192-861E-BC2F-AA6BBA379B4A}" dt="2021-03-30T19:10:43.632" v="9"/>
          <ac:spMkLst>
            <pc:docMk/>
            <pc:sldMk cId="3601082625" sldId="256"/>
            <ac:spMk id="5" creationId="{A0CC6D97-CB0F-46CF-9BEF-FD0AE9E43122}"/>
          </ac:spMkLst>
        </pc:spChg>
      </pc:sldChg>
      <pc:sldChg chg="addSp modSp">
        <pc:chgData name="Julia Godel" userId="S::jugo7848@co-glane.education::37675cbd-6f27-47a0-9665-c83eba914565" providerId="AD" clId="Web-{783954E7-F192-861E-BC2F-AA6BBA379B4A}" dt="2021-03-30T19:19:54.444" v="134" actId="14100"/>
        <pc:sldMkLst>
          <pc:docMk/>
          <pc:sldMk cId="1781364595" sldId="259"/>
        </pc:sldMkLst>
        <pc:spChg chg="add mod">
          <ac:chgData name="Julia Godel" userId="S::jugo7848@co-glane.education::37675cbd-6f27-47a0-9665-c83eba914565" providerId="AD" clId="Web-{783954E7-F192-861E-BC2F-AA6BBA379B4A}" dt="2021-03-30T19:19:54.444" v="134" actId="14100"/>
          <ac:spMkLst>
            <pc:docMk/>
            <pc:sldMk cId="1781364595" sldId="259"/>
            <ac:spMk id="5" creationId="{180AB57C-2458-4089-96E0-3304593C8BB1}"/>
          </ac:spMkLst>
        </pc:spChg>
      </pc:sldChg>
      <pc:sldChg chg="modSp">
        <pc:chgData name="Julia Godel" userId="S::jugo7848@co-glane.education::37675cbd-6f27-47a0-9665-c83eba914565" providerId="AD" clId="Web-{783954E7-F192-861E-BC2F-AA6BBA379B4A}" dt="2021-03-30T19:22:50.339" v="137" actId="20577"/>
        <pc:sldMkLst>
          <pc:docMk/>
          <pc:sldMk cId="1376124625" sldId="263"/>
        </pc:sldMkLst>
        <pc:spChg chg="mod">
          <ac:chgData name="Julia Godel" userId="S::jugo7848@co-glane.education::37675cbd-6f27-47a0-9665-c83eba914565" providerId="AD" clId="Web-{783954E7-F192-861E-BC2F-AA6BBA379B4A}" dt="2021-03-30T19:22:50.339" v="137" actId="20577"/>
          <ac:spMkLst>
            <pc:docMk/>
            <pc:sldMk cId="1376124625" sldId="263"/>
            <ac:spMk id="7" creationId="{7FC7FC53-DD57-46C3-8629-DEF8A5E0A00D}"/>
          </ac:spMkLst>
        </pc:spChg>
      </pc:sldChg>
      <pc:sldChg chg="modSp">
        <pc:chgData name="Julia Godel" userId="S::jugo7848@co-glane.education::37675cbd-6f27-47a0-9665-c83eba914565" providerId="AD" clId="Web-{783954E7-F192-861E-BC2F-AA6BBA379B4A}" dt="2021-03-30T19:17:13.205" v="127" actId="20577"/>
        <pc:sldMkLst>
          <pc:docMk/>
          <pc:sldMk cId="3480430376" sldId="265"/>
        </pc:sldMkLst>
        <pc:spChg chg="mod">
          <ac:chgData name="Julia Godel" userId="S::jugo7848@co-glane.education::37675cbd-6f27-47a0-9665-c83eba914565" providerId="AD" clId="Web-{783954E7-F192-861E-BC2F-AA6BBA379B4A}" dt="2021-03-30T19:17:13.205" v="127" actId="20577"/>
          <ac:spMkLst>
            <pc:docMk/>
            <pc:sldMk cId="3480430376" sldId="265"/>
            <ac:spMk id="5" creationId="{33C49D5B-A5F7-4C51-854C-E4959A1D44F0}"/>
          </ac:spMkLst>
        </pc:spChg>
      </pc:sldChg>
      <pc:sldChg chg="addSp delSp modSp new del mod ord setBg addAnim setClrOvrMap">
        <pc:chgData name="Julia Godel" userId="S::jugo7848@co-glane.education::37675cbd-6f27-47a0-9665-c83eba914565" providerId="AD" clId="Web-{783954E7-F192-861E-BC2F-AA6BBA379B4A}" dt="2021-03-30T19:13:28.747" v="61"/>
        <pc:sldMkLst>
          <pc:docMk/>
          <pc:sldMk cId="296357754" sldId="267"/>
        </pc:sldMkLst>
        <pc:spChg chg="mod ord">
          <ac:chgData name="Julia Godel" userId="S::jugo7848@co-glane.education::37675cbd-6f27-47a0-9665-c83eba914565" providerId="AD" clId="Web-{783954E7-F192-861E-BC2F-AA6BBA379B4A}" dt="2021-03-30T19:13:05.918" v="58"/>
          <ac:spMkLst>
            <pc:docMk/>
            <pc:sldMk cId="296357754" sldId="267"/>
            <ac:spMk id="2" creationId="{F36B38A4-EC21-4D32-A456-5846FC797312}"/>
          </ac:spMkLst>
        </pc:spChg>
        <pc:spChg chg="mod">
          <ac:chgData name="Julia Godel" userId="S::jugo7848@co-glane.education::37675cbd-6f27-47a0-9665-c83eba914565" providerId="AD" clId="Web-{783954E7-F192-861E-BC2F-AA6BBA379B4A}" dt="2021-03-30T19:13:05.918" v="58"/>
          <ac:spMkLst>
            <pc:docMk/>
            <pc:sldMk cId="296357754" sldId="267"/>
            <ac:spMk id="3" creationId="{7C0197D9-7D63-43C4-947C-E4C761F81D1B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2:59.105" v="53"/>
          <ac:spMkLst>
            <pc:docMk/>
            <pc:sldMk cId="296357754" sldId="267"/>
            <ac:spMk id="5" creationId="{DC42B862-DCC5-4F6C-9B8D-66042B1B7489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2:59.105" v="53"/>
          <ac:spMkLst>
            <pc:docMk/>
            <pc:sldMk cId="296357754" sldId="267"/>
            <ac:spMk id="6" creationId="{F7ED3F3C-9422-41A8-8145-0E80959D0B9A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2.293" v="55"/>
          <ac:spMkLst>
            <pc:docMk/>
            <pc:sldMk cId="296357754" sldId="267"/>
            <ac:spMk id="7" creationId="{FA4D8EDA-1733-4E6F-9F25-C42349094B1D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2:56.668" v="51"/>
          <ac:spMkLst>
            <pc:docMk/>
            <pc:sldMk cId="296357754" sldId="267"/>
            <ac:spMk id="8" creationId="{9ECB0E0D-AC1B-4E83-84EA-237BFA20636D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2.293" v="55"/>
          <ac:spMkLst>
            <pc:docMk/>
            <pc:sldMk cId="296357754" sldId="267"/>
            <ac:spMk id="9" creationId="{422553EA-AB00-4085-AB5D-999AB77BE4CC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5.902" v="57"/>
          <ac:spMkLst>
            <pc:docMk/>
            <pc:sldMk cId="296357754" sldId="267"/>
            <ac:spMk id="11" creationId="{EC2B4A13-0632-456F-A66A-2D0CDB9D30AE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2.293" v="55"/>
          <ac:spMkLst>
            <pc:docMk/>
            <pc:sldMk cId="296357754" sldId="267"/>
            <ac:spMk id="12" creationId="{C1CE4018-DA59-4838-BDC5-2AD8CD7289B1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5.902" v="57"/>
          <ac:spMkLst>
            <pc:docMk/>
            <pc:sldMk cId="296357754" sldId="267"/>
            <ac:spMk id="13" creationId="{1568A552-34C4-41D2-A36B-9E86EC569E10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5.902" v="57"/>
          <ac:spMkLst>
            <pc:docMk/>
            <pc:sldMk cId="296357754" sldId="267"/>
            <ac:spMk id="15" creationId="{B8BE655E-142C-41C9-895E-54D55EDDAF85}"/>
          </ac:spMkLst>
        </pc:spChg>
        <pc:spChg chg="add del">
          <ac:chgData name="Julia Godel" userId="S::jugo7848@co-glane.education::37675cbd-6f27-47a0-9665-c83eba914565" providerId="AD" clId="Web-{783954E7-F192-861E-BC2F-AA6BBA379B4A}" dt="2021-03-30T19:13:05.902" v="57"/>
          <ac:spMkLst>
            <pc:docMk/>
            <pc:sldMk cId="296357754" sldId="267"/>
            <ac:spMk id="16" creationId="{198CC593-9FF4-46EF-81AE-2D26922F154C}"/>
          </ac:spMkLst>
        </pc:spChg>
        <pc:spChg chg="add">
          <ac:chgData name="Julia Godel" userId="S::jugo7848@co-glane.education::37675cbd-6f27-47a0-9665-c83eba914565" providerId="AD" clId="Web-{783954E7-F192-861E-BC2F-AA6BBA379B4A}" dt="2021-03-30T19:13:05.918" v="58"/>
          <ac:spMkLst>
            <pc:docMk/>
            <pc:sldMk cId="296357754" sldId="267"/>
            <ac:spMk id="17" creationId="{5ABA7F3F-D56F-4C06-84AC-03FC83B0642E}"/>
          </ac:spMkLst>
        </pc:spChg>
        <pc:grpChg chg="add del">
          <ac:chgData name="Julia Godel" userId="S::jugo7848@co-glane.education::37675cbd-6f27-47a0-9665-c83eba914565" providerId="AD" clId="Web-{783954E7-F192-861E-BC2F-AA6BBA379B4A}" dt="2021-03-30T19:12:56.668" v="51"/>
          <ac:grpSpMkLst>
            <pc:docMk/>
            <pc:sldMk cId="296357754" sldId="267"/>
            <ac:grpSpMk id="10" creationId="{D6DCB3B1-E1A7-4510-831B-77C8EFF566AC}"/>
          </ac:grpSpMkLst>
        </pc:grpChg>
        <pc:grpChg chg="add">
          <ac:chgData name="Julia Godel" userId="S::jugo7848@co-glane.education::37675cbd-6f27-47a0-9665-c83eba914565" providerId="AD" clId="Web-{783954E7-F192-861E-BC2F-AA6BBA379B4A}" dt="2021-03-30T19:13:05.918" v="58"/>
          <ac:grpSpMkLst>
            <pc:docMk/>
            <pc:sldMk cId="296357754" sldId="267"/>
            <ac:grpSpMk id="18" creationId="{715374B5-D7C8-4AA9-BE65-DB7A0CA9B420}"/>
          </ac:grpSpMkLst>
        </pc:grpChg>
        <pc:cxnChg chg="add del">
          <ac:chgData name="Julia Godel" userId="S::jugo7848@co-glane.education::37675cbd-6f27-47a0-9665-c83eba914565" providerId="AD" clId="Web-{783954E7-F192-861E-BC2F-AA6BBA379B4A}" dt="2021-03-30T19:12:56.668" v="51"/>
          <ac:cxnSpMkLst>
            <pc:docMk/>
            <pc:sldMk cId="296357754" sldId="267"/>
            <ac:cxnSpMk id="14" creationId="{6116DDC6-8F07-46CC-8751-E5C9346B2A08}"/>
          </ac:cxnSpMkLst>
        </pc:cxnChg>
      </pc:sldChg>
      <pc:sldChg chg="addSp delSp modSp new">
        <pc:chgData name="Julia Godel" userId="S::jugo7848@co-glane.education::37675cbd-6f27-47a0-9665-c83eba914565" providerId="AD" clId="Web-{783954E7-F192-861E-BC2F-AA6BBA379B4A}" dt="2021-03-30T19:27:37.018" v="139" actId="20577"/>
        <pc:sldMkLst>
          <pc:docMk/>
          <pc:sldMk cId="3936291816" sldId="267"/>
        </pc:sldMkLst>
        <pc:spChg chg="mod">
          <ac:chgData name="Julia Godel" userId="S::jugo7848@co-glane.education::37675cbd-6f27-47a0-9665-c83eba914565" providerId="AD" clId="Web-{783954E7-F192-861E-BC2F-AA6BBA379B4A}" dt="2021-03-30T19:27:37.018" v="139" actId="20577"/>
          <ac:spMkLst>
            <pc:docMk/>
            <pc:sldMk cId="3936291816" sldId="267"/>
            <ac:spMk id="2" creationId="{A60337F7-E51A-40C0-B05A-1652E02E6061}"/>
          </ac:spMkLst>
        </pc:spChg>
        <pc:spChg chg="mod">
          <ac:chgData name="Julia Godel" userId="S::jugo7848@co-glane.education::37675cbd-6f27-47a0-9665-c83eba914565" providerId="AD" clId="Web-{783954E7-F192-861E-BC2F-AA6BBA379B4A}" dt="2021-03-30T19:14:35.733" v="96" actId="20577"/>
          <ac:spMkLst>
            <pc:docMk/>
            <pc:sldMk cId="3936291816" sldId="267"/>
            <ac:spMk id="3" creationId="{AD1CB308-6545-4CA8-AE05-A5C2600D2357}"/>
          </ac:spMkLst>
        </pc:spChg>
        <pc:spChg chg="add del mod">
          <ac:chgData name="Julia Godel" userId="S::jugo7848@co-glane.education::37675cbd-6f27-47a0-9665-c83eba914565" providerId="AD" clId="Web-{783954E7-F192-861E-BC2F-AA6BBA379B4A}" dt="2021-03-30T19:15:38.047" v="107"/>
          <ac:spMkLst>
            <pc:docMk/>
            <pc:sldMk cId="3936291816" sldId="267"/>
            <ac:spMk id="4" creationId="{F5C47C42-84E5-4B99-9753-0A93922CFD82}"/>
          </ac:spMkLst>
        </pc:spChg>
        <pc:spChg chg="add mod">
          <ac:chgData name="Julia Godel" userId="S::jugo7848@co-glane.education::37675cbd-6f27-47a0-9665-c83eba914565" providerId="AD" clId="Web-{783954E7-F192-861E-BC2F-AA6BBA379B4A}" dt="2021-03-30T19:16:05.266" v="118" actId="20577"/>
          <ac:spMkLst>
            <pc:docMk/>
            <pc:sldMk cId="3936291816" sldId="267"/>
            <ac:spMk id="5" creationId="{FF46C01C-5A9A-4986-AA88-AA265DB7EC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.ibtimes.co.uk/en/full/1451383/napoleon-bonaparte.jpg?w=35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La </a:t>
            </a:r>
            <a:r>
              <a:rPr lang="en-US" err="1"/>
              <a:t>france</a:t>
            </a:r>
            <a:r>
              <a:rPr lang="en-US"/>
              <a:t>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SON SYSTEME POLITIQUE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D617CC6-8740-4A55-929D-C7CFF7FB7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">
            <a:off x="7753350" y="830036"/>
            <a:ext cx="1921328" cy="192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82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560E8-2935-4AF0-9455-03DCDDAF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LA REVOLUTION FRANCAISE</a:t>
            </a:r>
            <a:br>
              <a:rPr lang="en-US"/>
            </a:br>
            <a:r>
              <a:rPr lang="en-US"/>
              <a:t>1789 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6BA13-62E2-411C-8D50-8E6DCED7A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US"/>
              <a:t>Jusqu'à cet </a:t>
            </a:r>
            <a:r>
              <a:rPr lang="en-US" err="1"/>
              <a:t>événement</a:t>
            </a:r>
            <a:r>
              <a:rPr lang="en-US"/>
              <a:t>, la France </a:t>
            </a:r>
            <a:r>
              <a:rPr lang="en-US" err="1"/>
              <a:t>était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</a:t>
            </a:r>
            <a:r>
              <a:rPr lang="en-US" err="1"/>
              <a:t>Monarchie</a:t>
            </a:r>
            <a:r>
              <a:rPr lang="en-US"/>
              <a:t>.</a:t>
            </a:r>
          </a:p>
          <a:p>
            <a:pPr marL="383540" indent="-383540"/>
            <a:r>
              <a:rPr lang="en-US"/>
              <a:t>Les </a:t>
            </a:r>
            <a:r>
              <a:rPr lang="en-US" err="1"/>
              <a:t>Français</a:t>
            </a:r>
            <a:r>
              <a:rPr lang="en-US"/>
              <a:t> ne </a:t>
            </a:r>
            <a:r>
              <a:rPr lang="en-US" err="1"/>
              <a:t>veulent</a:t>
            </a:r>
            <a:r>
              <a:rPr lang="en-US"/>
              <a:t> plus payer </a:t>
            </a:r>
            <a:r>
              <a:rPr lang="en-US" err="1"/>
              <a:t>d'impôts</a:t>
            </a:r>
            <a:r>
              <a:rPr lang="en-US"/>
              <a:t> et se </a:t>
            </a:r>
            <a:r>
              <a:rPr lang="en-US" err="1"/>
              <a:t>rebellent</a:t>
            </a:r>
            <a:r>
              <a:rPr lang="en-US"/>
              <a:t>.</a:t>
            </a:r>
          </a:p>
          <a:p>
            <a:pPr marL="383540" indent="-383540"/>
            <a:r>
              <a:rPr lang="en-US"/>
              <a:t>Louis XVI, dirige la France avec </a:t>
            </a:r>
            <a:r>
              <a:rPr lang="en-US" err="1"/>
              <a:t>l'aide</a:t>
            </a:r>
            <a:r>
              <a:rPr lang="en-US"/>
              <a:t> d'un </a:t>
            </a:r>
            <a:r>
              <a:rPr lang="en-US" err="1"/>
              <a:t>gouvernement</a:t>
            </a:r>
            <a:r>
              <a:rPr lang="en-US"/>
              <a:t> élu par le </a:t>
            </a:r>
            <a:r>
              <a:rPr lang="en-US" err="1"/>
              <a:t>peuple</a:t>
            </a:r>
            <a:r>
              <a:rPr lang="en-US"/>
              <a:t> </a:t>
            </a:r>
            <a:r>
              <a:rPr lang="en-US" err="1"/>
              <a:t>mais</a:t>
            </a:r>
            <a:r>
              <a:rPr lang="en-US"/>
              <a:t> </a:t>
            </a:r>
            <a:r>
              <a:rPr lang="en-US" err="1"/>
              <a:t>cela</a:t>
            </a:r>
            <a:r>
              <a:rPr lang="en-US"/>
              <a:t> ne </a:t>
            </a:r>
            <a:r>
              <a:rPr lang="en-US" err="1"/>
              <a:t>lui</a:t>
            </a:r>
            <a:r>
              <a:rPr lang="en-US"/>
              <a:t> plait pas. Il veut prendre plus de pouvoir pour lui seul.</a:t>
            </a:r>
          </a:p>
          <a:p>
            <a:pPr marL="383540" indent="-383540"/>
            <a:r>
              <a:rPr lang="en-US"/>
              <a:t>Les </a:t>
            </a:r>
            <a:r>
              <a:rPr lang="en-US" err="1"/>
              <a:t>Français</a:t>
            </a:r>
            <a:r>
              <a:rPr lang="en-US"/>
              <a:t> </a:t>
            </a:r>
            <a:r>
              <a:rPr lang="en-US" err="1"/>
              <a:t>détruisent</a:t>
            </a:r>
            <a:r>
              <a:rPr lang="en-US"/>
              <a:t> la Bastille.</a:t>
            </a:r>
          </a:p>
          <a:p>
            <a:pPr marL="383540" indent="-383540"/>
            <a:r>
              <a:rPr lang="en-US"/>
              <a:t>Louis XVI a </a:t>
            </a:r>
            <a:r>
              <a:rPr lang="en-US" err="1"/>
              <a:t>été</a:t>
            </a:r>
            <a:r>
              <a:rPr lang="en-US"/>
              <a:t> </a:t>
            </a:r>
            <a:r>
              <a:rPr lang="en-US" err="1"/>
              <a:t>exécuté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396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96282C0-351C-48EE-A89D-D662C5DB2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DB5BB-EB12-4B6B-94BC-1CF4B7F6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US"/>
              <a:t>NAPOLEON BONAPARTE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6BCF0E5-15C5-48BD-B9B9-56BE0613A2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48" b="1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35EC73-2F87-44A7-B231-91053659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BBA61-8078-47F1-9C79-7D70FD1B1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fr-FR"/>
              <a:t>Arrive en France lorsque le pays est affaibli. (1799)</a:t>
            </a:r>
          </a:p>
          <a:p>
            <a:pPr marL="383540" indent="-383540"/>
            <a:r>
              <a:rPr lang="fr-FR"/>
              <a:t>Il a écrit le code civil. (lois pour vivre en bonne société)</a:t>
            </a:r>
          </a:p>
          <a:p>
            <a:pPr marL="383540" indent="-383540"/>
            <a:r>
              <a:rPr lang="fr-FR"/>
              <a:t>Grâce à de nombreuses batailles, il a agrandi son empire.</a:t>
            </a:r>
          </a:p>
          <a:p>
            <a:pPr marL="383540" indent="-383540"/>
            <a:r>
              <a:rPr lang="fr-FR"/>
              <a:t>En 1804, il se fait nommé empereur de la France.</a:t>
            </a:r>
          </a:p>
          <a:p>
            <a:pPr marL="383540" indent="-383540"/>
            <a:r>
              <a:rPr lang="fr-FR"/>
              <a:t>En 1815, suite à une défaite lors d'une bataille, il est exilé sur une île. Là où il mourra.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0AB57C-2458-4089-96E0-3304593C8BB1}"/>
              </a:ext>
            </a:extLst>
          </p:cNvPr>
          <p:cNvSpPr txBox="1"/>
          <p:nvPr/>
        </p:nvSpPr>
        <p:spPr>
          <a:xfrm>
            <a:off x="4724400" y="6422571"/>
            <a:ext cx="7010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  <a:hlinkClick r:id="rId3"/>
              </a:rPr>
              <a:t>napoleon-bonaparte.jpg (1168×1644) (ibtimes.co.uk)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64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30FA-2A94-4F70-8352-27FD21659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LA REVOLUTION DE FEVRIER 1848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4D1D3-D635-4413-B113-9CC98825F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342900" indent="-342900"/>
            <a:r>
              <a:rPr lang="en-US">
                <a:ea typeface="+mn-lt"/>
                <a:cs typeface="+mn-lt"/>
              </a:rPr>
              <a:t>La </a:t>
            </a:r>
            <a:r>
              <a:rPr lang="en-US" err="1">
                <a:ea typeface="+mn-lt"/>
                <a:cs typeface="+mn-lt"/>
              </a:rPr>
              <a:t>révolution</a:t>
            </a:r>
            <a:r>
              <a:rPr lang="en-US">
                <a:ea typeface="+mn-lt"/>
                <a:cs typeface="+mn-lt"/>
              </a:rPr>
              <a:t> met un </a:t>
            </a:r>
            <a:r>
              <a:rPr lang="en-US" err="1">
                <a:ea typeface="+mn-lt"/>
                <a:cs typeface="+mn-lt"/>
              </a:rPr>
              <a:t>terme</a:t>
            </a:r>
            <a:r>
              <a:rPr lang="en-US">
                <a:ea typeface="+mn-lt"/>
                <a:cs typeface="+mn-lt"/>
              </a:rPr>
              <a:t> à la </a:t>
            </a:r>
            <a:r>
              <a:rPr lang="en-US" err="1">
                <a:ea typeface="+mn-lt"/>
                <a:cs typeface="+mn-lt"/>
              </a:rPr>
              <a:t>Monarchie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pPr marL="383540" indent="-383540"/>
            <a:r>
              <a:rPr lang="en-US"/>
              <a:t>Mise en place </a:t>
            </a:r>
            <a:r>
              <a:rPr lang="en-US" err="1"/>
              <a:t>d'une</a:t>
            </a:r>
            <a:r>
              <a:rPr lang="en-US"/>
              <a:t> nouvelle </a:t>
            </a:r>
            <a:r>
              <a:rPr lang="en-US" err="1"/>
              <a:t>assemblée</a:t>
            </a:r>
            <a:r>
              <a:rPr lang="en-US"/>
              <a:t> </a:t>
            </a:r>
            <a:r>
              <a:rPr lang="en-US" err="1"/>
              <a:t>constituante</a:t>
            </a:r>
            <a:endParaRPr lang="en-US"/>
          </a:p>
          <a:p>
            <a:pPr marL="383540" indent="-383540"/>
            <a:r>
              <a:rPr lang="en-US">
                <a:ea typeface="+mn-lt"/>
                <a:cs typeface="+mn-lt"/>
              </a:rPr>
              <a:t>Louis Napoléon Bonaparte </a:t>
            </a:r>
            <a:r>
              <a:rPr lang="en-US" err="1">
                <a:ea typeface="+mn-lt"/>
                <a:cs typeface="+mn-lt"/>
              </a:rPr>
              <a:t>est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nommé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président</a:t>
            </a:r>
            <a:r>
              <a:rPr lang="en-US">
                <a:ea typeface="+mn-lt"/>
                <a:cs typeface="+mn-lt"/>
              </a:rPr>
              <a:t> de la République.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383540" indent="-383540"/>
            <a:endParaRPr lang="en-US"/>
          </a:p>
          <a:p>
            <a:pPr marL="383540" indent="-38354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6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7B6F8-8D47-420B-B571-446FF5BE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>
                <a:ea typeface="+mj-lt"/>
                <a:cs typeface="+mj-lt"/>
              </a:rPr>
              <a:t>Second Empire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EB01430-BA34-473D-81DA-C2976DFB1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712" y="1386599"/>
            <a:ext cx="3005350" cy="43691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C7FC53-DD57-46C3-8629-DEF8A5E0A00D}"/>
              </a:ext>
            </a:extLst>
          </p:cNvPr>
          <p:cNvSpPr txBox="1"/>
          <p:nvPr/>
        </p:nvSpPr>
        <p:spPr>
          <a:xfrm>
            <a:off x="1198729" y="2245057"/>
            <a:ext cx="670105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191B0E"/>
                </a:solidFill>
              </a:rPr>
              <a:t> En 1852, Louis Napoléon de Bonaparte (Napoléon III) après un coup </a:t>
            </a:r>
            <a:r>
              <a:rPr lang="en-US" sz="2000" err="1">
                <a:solidFill>
                  <a:srgbClr val="191B0E"/>
                </a:solidFill>
              </a:rPr>
              <a:t>d'Etat</a:t>
            </a:r>
            <a:r>
              <a:rPr lang="en-US" sz="2000">
                <a:solidFill>
                  <a:srgbClr val="191B0E"/>
                </a:solidFill>
              </a:rPr>
              <a:t> se fait </a:t>
            </a:r>
            <a:r>
              <a:rPr lang="en-US" sz="2000" err="1">
                <a:solidFill>
                  <a:srgbClr val="191B0E"/>
                </a:solidFill>
              </a:rPr>
              <a:t>nommer</a:t>
            </a:r>
            <a:r>
              <a:rPr lang="en-US" sz="2000">
                <a:solidFill>
                  <a:srgbClr val="191B0E"/>
                </a:solidFill>
              </a:rPr>
              <a:t> Empereur.</a:t>
            </a:r>
          </a:p>
          <a:p>
            <a:endParaRPr lang="en-US" sz="2000">
              <a:solidFill>
                <a:srgbClr val="191B0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err="1">
                <a:solidFill>
                  <a:srgbClr val="191B0E"/>
                </a:solidFill>
              </a:rPr>
              <a:t>D'abord</a:t>
            </a:r>
            <a:r>
              <a:rPr lang="en-US" sz="2000">
                <a:solidFill>
                  <a:srgbClr val="191B0E"/>
                </a:solidFill>
              </a:rPr>
              <a:t> un régime dictatorial </a:t>
            </a:r>
            <a:r>
              <a:rPr lang="en-US" sz="2000" err="1">
                <a:solidFill>
                  <a:srgbClr val="191B0E"/>
                </a:solidFill>
              </a:rPr>
              <a:t>puis</a:t>
            </a:r>
            <a:r>
              <a:rPr lang="en-US" sz="2000">
                <a:solidFill>
                  <a:srgbClr val="191B0E"/>
                </a:solidFill>
              </a:rPr>
              <a:t> </a:t>
            </a:r>
            <a:r>
              <a:rPr lang="en-US" sz="2000" err="1">
                <a:solidFill>
                  <a:srgbClr val="191B0E"/>
                </a:solidFill>
              </a:rPr>
              <a:t>devient</a:t>
            </a:r>
            <a:r>
              <a:rPr lang="en-US" sz="2000">
                <a:solidFill>
                  <a:srgbClr val="191B0E"/>
                </a:solidFill>
              </a:rPr>
              <a:t> plus </a:t>
            </a:r>
            <a:r>
              <a:rPr lang="en-US" sz="2000" err="1">
                <a:solidFill>
                  <a:srgbClr val="191B0E"/>
                </a:solidFill>
              </a:rPr>
              <a:t>libéral</a:t>
            </a:r>
            <a:endParaRPr lang="en-US" sz="2000">
              <a:solidFill>
                <a:srgbClr val="191B0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err="1">
                <a:solidFill>
                  <a:srgbClr val="191B0E"/>
                </a:solidFill>
              </a:rPr>
              <a:t>Peu</a:t>
            </a:r>
            <a:r>
              <a:rPr lang="en-US" sz="2000">
                <a:solidFill>
                  <a:srgbClr val="191B0E"/>
                </a:solidFill>
              </a:rPr>
              <a:t> de </a:t>
            </a:r>
            <a:r>
              <a:rPr lang="en-US" sz="2000" err="1">
                <a:solidFill>
                  <a:srgbClr val="191B0E"/>
                </a:solidFill>
              </a:rPr>
              <a:t>liberté</a:t>
            </a:r>
            <a:r>
              <a:rPr lang="en-US" sz="2000">
                <a:solidFill>
                  <a:srgbClr val="191B0E"/>
                </a:solidFill>
              </a:rPr>
              <a:t> </a:t>
            </a:r>
            <a:r>
              <a:rPr lang="en-US" sz="2000" err="1">
                <a:solidFill>
                  <a:srgbClr val="191B0E"/>
                </a:solidFill>
              </a:rPr>
              <a:t>d'expression</a:t>
            </a:r>
            <a:r>
              <a:rPr lang="en-US" sz="2000">
                <a:solidFill>
                  <a:srgbClr val="191B0E"/>
                </a:solidFill>
              </a:rPr>
              <a:t> (</a:t>
            </a:r>
            <a:r>
              <a:rPr lang="en-US" sz="2000" err="1">
                <a:solidFill>
                  <a:srgbClr val="191B0E"/>
                </a:solidFill>
              </a:rPr>
              <a:t>contrôle</a:t>
            </a:r>
            <a:r>
              <a:rPr lang="en-US" sz="2000">
                <a:solidFill>
                  <a:srgbClr val="191B0E"/>
                </a:solidFill>
              </a:rPr>
              <a:t> de la </a:t>
            </a:r>
            <a:r>
              <a:rPr lang="en-US" sz="2000" err="1">
                <a:solidFill>
                  <a:srgbClr val="191B0E"/>
                </a:solidFill>
              </a:rPr>
              <a:t>presse</a:t>
            </a:r>
            <a:r>
              <a:rPr lang="en-US" sz="2000">
                <a:solidFill>
                  <a:srgbClr val="191B0E"/>
                </a:solidFill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000" err="1">
                <a:solidFill>
                  <a:srgbClr val="191B0E"/>
                </a:solidFill>
              </a:rPr>
              <a:t>Révolution</a:t>
            </a:r>
            <a:r>
              <a:rPr lang="en-US" sz="2000">
                <a:solidFill>
                  <a:srgbClr val="191B0E"/>
                </a:solidFill>
              </a:rPr>
              <a:t> </a:t>
            </a:r>
            <a:r>
              <a:rPr lang="en-US" sz="2000" err="1">
                <a:solidFill>
                  <a:srgbClr val="191B0E"/>
                </a:solidFill>
              </a:rPr>
              <a:t>industrielle</a:t>
            </a:r>
            <a:endParaRPr lang="en-US" sz="2000">
              <a:solidFill>
                <a:srgbClr val="191B0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191B0E"/>
                </a:solidFill>
              </a:rPr>
              <a:t>Début des </a:t>
            </a:r>
            <a:r>
              <a:rPr lang="en-US" sz="2000" err="1">
                <a:solidFill>
                  <a:srgbClr val="191B0E"/>
                </a:solidFill>
              </a:rPr>
              <a:t>conquêtes</a:t>
            </a:r>
            <a:r>
              <a:rPr lang="en-US" sz="2000">
                <a:solidFill>
                  <a:srgbClr val="191B0E"/>
                </a:solidFill>
              </a:rPr>
              <a:t> </a:t>
            </a:r>
            <a:r>
              <a:rPr lang="en-US" sz="2000" err="1">
                <a:solidFill>
                  <a:srgbClr val="191B0E"/>
                </a:solidFill>
              </a:rPr>
              <a:t>coloniales</a:t>
            </a:r>
            <a:endParaRPr lang="en-US" sz="2000">
              <a:solidFill>
                <a:srgbClr val="191B0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6600E-CCE9-4C3C-8755-6A6434527398}"/>
              </a:ext>
            </a:extLst>
          </p:cNvPr>
          <p:cNvSpPr txBox="1"/>
          <p:nvPr/>
        </p:nvSpPr>
        <p:spPr>
          <a:xfrm>
            <a:off x="8318311" y="5759355"/>
            <a:ext cx="29934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/>
              <a:t>Portrait de Napoléon </a:t>
            </a:r>
            <a:r>
              <a:rPr lang="en-US" sz="1000" cap="all"/>
              <a:t>III</a:t>
            </a:r>
            <a:r>
              <a:rPr lang="en-US" sz="1000"/>
              <a:t> en </a:t>
            </a:r>
            <a:r>
              <a:rPr lang="en-US" sz="1000" err="1"/>
              <a:t>uniforme</a:t>
            </a:r>
            <a:r>
              <a:rPr lang="en-US" sz="1000"/>
              <a:t> de </a:t>
            </a:r>
            <a:r>
              <a:rPr lang="en-US" sz="1000" err="1"/>
              <a:t>général</a:t>
            </a:r>
            <a:r>
              <a:rPr lang="en-US" sz="1000"/>
              <a:t> de division dans son grand cabinet des Tuileries (</a:t>
            </a:r>
            <a:r>
              <a:rPr lang="en-US" sz="1000" err="1"/>
              <a:t>wikipédia</a:t>
            </a:r>
            <a:r>
              <a:rPr lang="en-US" sz="10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612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7C159B63-C56D-4E4E-8B07-40A1346DC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8826F-9FD0-4D9E-9185-2521EC78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02" y="1194180"/>
            <a:ext cx="3523938" cy="5020353"/>
          </a:xfrm>
        </p:spPr>
        <p:txBody>
          <a:bodyPr>
            <a:normAutofit/>
          </a:bodyPr>
          <a:lstStyle/>
          <a:p>
            <a:r>
              <a:rPr lang="en-US"/>
              <a:t>La </a:t>
            </a:r>
            <a:r>
              <a:rPr lang="en-US" err="1"/>
              <a:t>Troisième</a:t>
            </a:r>
            <a:r>
              <a:rPr lang="en-US"/>
              <a:t> République 1870-1940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27DEF201-077E-444A-A3F0-66E14253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AD21D-281E-45E1-8EEF-05650B6F6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541" y="1194179"/>
            <a:ext cx="6114847" cy="5020353"/>
          </a:xfrm>
        </p:spPr>
        <p:txBody>
          <a:bodyPr vert="horz" lIns="91440" tIns="45720" rIns="91440" bIns="45720" rtlCol="0">
            <a:normAutofit/>
          </a:bodyPr>
          <a:lstStyle/>
          <a:p>
            <a:pPr marL="383540" indent="-383540"/>
            <a:r>
              <a:rPr lang="fr-CH"/>
              <a:t>Débute en 1870 avec la chute de Napoléon</a:t>
            </a:r>
          </a:p>
          <a:p>
            <a:pPr marL="383540" indent="-383540"/>
            <a:r>
              <a:rPr lang="fr-CH"/>
              <a:t>Divers Présidents se sont succédés durant cette période</a:t>
            </a:r>
          </a:p>
          <a:p>
            <a:pPr marL="383540" indent="-383540"/>
            <a:r>
              <a:rPr lang="fr-CH"/>
              <a:t>Climat très instable (anarchistes)</a:t>
            </a:r>
          </a:p>
          <a:p>
            <a:pPr marL="383540" indent="-383540"/>
            <a:r>
              <a:rPr lang="fr-CH"/>
              <a:t>Séparation de l'Eglise et de l'Etat</a:t>
            </a:r>
          </a:p>
          <a:p>
            <a:pPr marL="383540" indent="-383540"/>
            <a:r>
              <a:rPr lang="fr-CH"/>
              <a:t>Vaste empire colonial</a:t>
            </a:r>
          </a:p>
        </p:txBody>
      </p:sp>
    </p:spTree>
    <p:extLst>
      <p:ext uri="{BB962C8B-B14F-4D97-AF65-F5344CB8AC3E}">
        <p14:creationId xmlns:p14="http://schemas.microsoft.com/office/powerpoint/2010/main" val="2025735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4B29-B330-4053-8D70-9C70A2F7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</a:t>
            </a:r>
            <a:r>
              <a:rPr lang="en-US" err="1"/>
              <a:t>Quatrième</a:t>
            </a:r>
            <a:r>
              <a:rPr lang="en-US"/>
              <a:t> République 1946-1958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EB7C0-9C5B-48C2-8059-AA0D08F59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9304114" cy="3581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US"/>
              <a:t>Assurer la reconstruction après la Guerre</a:t>
            </a:r>
          </a:p>
          <a:p>
            <a:pPr marL="383540" indent="-383540"/>
            <a:r>
              <a:rPr lang="en-US" err="1"/>
              <a:t>Pouvoir</a:t>
            </a:r>
            <a:r>
              <a:rPr lang="en-US"/>
              <a:t> </a:t>
            </a:r>
            <a:r>
              <a:rPr lang="en-US" err="1"/>
              <a:t>détenu</a:t>
            </a:r>
            <a:r>
              <a:rPr lang="en-US"/>
              <a:t> par </a:t>
            </a:r>
            <a:r>
              <a:rPr lang="en-US" err="1"/>
              <a:t>l'Assemblée</a:t>
            </a:r>
            <a:r>
              <a:rPr lang="en-US"/>
              <a:t> </a:t>
            </a:r>
            <a:r>
              <a:rPr lang="en-US" err="1"/>
              <a:t>nationale</a:t>
            </a:r>
          </a:p>
        </p:txBody>
      </p:sp>
    </p:spTree>
    <p:extLst>
      <p:ext uri="{BB962C8B-B14F-4D97-AF65-F5344CB8AC3E}">
        <p14:creationId xmlns:p14="http://schemas.microsoft.com/office/powerpoint/2010/main" val="126430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204626-2220-4678-A939-FD94EA7B5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CC22DB-F708-465C-A468-FA0423A2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958837" cy="1485900"/>
          </a:xfrm>
        </p:spPr>
        <p:txBody>
          <a:bodyPr>
            <a:normAutofit/>
          </a:bodyPr>
          <a:lstStyle/>
          <a:p>
            <a:r>
              <a:rPr lang="en-US" sz="4100"/>
              <a:t>La </a:t>
            </a:r>
            <a:r>
              <a:rPr lang="en-US" sz="4100" err="1"/>
              <a:t>Cinquième</a:t>
            </a:r>
            <a:r>
              <a:rPr lang="en-US" sz="4100"/>
              <a:t> République, </a:t>
            </a:r>
            <a:r>
              <a:rPr lang="en-US" sz="4100" err="1"/>
              <a:t>depuis</a:t>
            </a:r>
            <a:r>
              <a:rPr lang="en-US" sz="4100"/>
              <a:t> 1958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7ECB5-66B7-40BC-9363-35471F70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958837" cy="35814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383540" indent="-383540"/>
            <a:r>
              <a:rPr lang="en-US"/>
              <a:t>Mise en place par Charles- de-Gaulle (premier </a:t>
            </a:r>
            <a:r>
              <a:rPr lang="en-US" err="1"/>
              <a:t>Président</a:t>
            </a:r>
            <a:r>
              <a:rPr lang="en-US"/>
              <a:t>)</a:t>
            </a:r>
          </a:p>
          <a:p>
            <a:pPr marL="383540" indent="-383540"/>
            <a:r>
              <a:rPr lang="en-US" err="1">
                <a:ea typeface="+mn-lt"/>
                <a:cs typeface="+mn-lt"/>
              </a:rPr>
              <a:t>Président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élu</a:t>
            </a:r>
            <a:r>
              <a:rPr lang="en-US">
                <a:ea typeface="+mn-lt"/>
                <a:cs typeface="+mn-lt"/>
              </a:rPr>
              <a:t> au suffrage </a:t>
            </a:r>
            <a:r>
              <a:rPr lang="en-US" err="1">
                <a:ea typeface="+mn-lt"/>
                <a:cs typeface="+mn-lt"/>
              </a:rPr>
              <a:t>universel</a:t>
            </a:r>
            <a:endParaRPr lang="en-US">
              <a:ea typeface="+mn-lt"/>
              <a:cs typeface="+mn-lt"/>
            </a:endParaRPr>
          </a:p>
          <a:p>
            <a:pPr marL="383540" indent="-383540"/>
            <a:r>
              <a:rPr lang="en-US">
                <a:ea typeface="+mn-lt"/>
                <a:cs typeface="+mn-lt"/>
              </a:rPr>
              <a:t>Renforcement du pouvoir exécutif</a:t>
            </a:r>
            <a:endParaRPr lang="en-US"/>
          </a:p>
          <a:p>
            <a:pPr marL="383540" indent="-383540"/>
            <a:r>
              <a:rPr lang="en-US" err="1"/>
              <a:t>Stabilité</a:t>
            </a:r>
            <a:r>
              <a:rPr lang="en-US"/>
              <a:t> </a:t>
            </a:r>
            <a:r>
              <a:rPr lang="en-US" err="1"/>
              <a:t>gouvernementale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97D8A6-1C5A-42B6-AE78-F3D0F9BDF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5ACCE8D-ABFD-4539-BFDB-274772C89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340" y="1225883"/>
            <a:ext cx="3299579" cy="44054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C49D5B-A5F7-4C51-854C-E4959A1D44F0}"/>
              </a:ext>
            </a:extLst>
          </p:cNvPr>
          <p:cNvSpPr txBox="1"/>
          <p:nvPr/>
        </p:nvSpPr>
        <p:spPr>
          <a:xfrm>
            <a:off x="8146212" y="5773947"/>
            <a:ext cx="37783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Charles de Gaulle (1890-1970)</a:t>
            </a:r>
          </a:p>
          <a:p>
            <a:r>
              <a:rPr lang="en-US"/>
              <a:t>(</a:t>
            </a:r>
            <a:r>
              <a:rPr lang="en-US" err="1"/>
              <a:t>Wikipédia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0430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4902AA-4E7E-4D93-A756-AC2EF9AAF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12191998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E0AE5A0-0098-4DC4-82DC-CCE4071B6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8299640" y="62665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6" name="Rectangle 11">
            <a:extLst>
              <a:ext uri="{FF2B5EF4-FFF2-40B4-BE49-F238E27FC236}">
                <a16:creationId xmlns:a16="http://schemas.microsoft.com/office/drawing/2014/main" id="{B6D28670-6E3D-4F4B-AD22-EFA33BF3C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0266" y="1010266"/>
            <a:ext cx="10171466" cy="48571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328AA-30C7-4A17-B24A-B5B047A4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430" y="1398896"/>
            <a:ext cx="9325970" cy="1160059"/>
          </a:xfrm>
        </p:spPr>
        <p:txBody>
          <a:bodyPr>
            <a:normAutofit/>
          </a:bodyPr>
          <a:lstStyle/>
          <a:p>
            <a:pPr algn="ctr"/>
            <a:r>
              <a:rPr lang="en-US"/>
              <a:t>AUJOURD'HUI...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7920C-08CF-4287-A26B-54CD21C22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4430" y="2739787"/>
            <a:ext cx="9325970" cy="2946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US"/>
              <a:t>Aujourd'hui, Emmanuel Macron est le 25ème président de la république. Il travaille avec un gouvernement composé de ministre qu'il choisi lui même. (pouvoir exécutif)</a:t>
            </a:r>
          </a:p>
          <a:p>
            <a:pPr marL="383540" indent="-383540"/>
            <a:r>
              <a:rPr lang="en-US"/>
              <a:t>Pour élir un président, tous les citoyens français votent.</a:t>
            </a:r>
          </a:p>
          <a:p>
            <a:pPr marL="383540" indent="-383540"/>
            <a:r>
              <a:rPr lang="en-US"/>
              <a:t>Le Mandat est de 4 ans et il est renouvelable une fois consécutivement.</a:t>
            </a:r>
          </a:p>
        </p:txBody>
      </p:sp>
    </p:spTree>
    <p:extLst>
      <p:ext uri="{BB962C8B-B14F-4D97-AF65-F5344CB8AC3E}">
        <p14:creationId xmlns:p14="http://schemas.microsoft.com/office/powerpoint/2010/main" val="1532658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337F7-E51A-40C0-B05A-1652E02E60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Merci de nous </a:t>
            </a:r>
            <a:r>
              <a:rPr lang="en-US" err="1"/>
              <a:t>avoir</a:t>
            </a:r>
            <a:r>
              <a:rPr lang="en-US"/>
              <a:t> </a:t>
            </a:r>
            <a:r>
              <a:rPr lang="en-US" err="1"/>
              <a:t>écoutées</a:t>
            </a:r>
            <a:r>
              <a:rPr lang="en-US"/>
              <a:t> 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CB308-6545-4CA8-AE05-A5C2600D23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N'hésitez</a:t>
            </a:r>
            <a:r>
              <a:rPr lang="en-US"/>
              <a:t> pas à poser </a:t>
            </a:r>
            <a:r>
              <a:rPr lang="en-US" err="1"/>
              <a:t>vos</a:t>
            </a:r>
            <a:r>
              <a:rPr lang="en-US"/>
              <a:t> questions 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6C01C-5A9A-4986-AA88-AA265DB7EC62}"/>
              </a:ext>
            </a:extLst>
          </p:cNvPr>
          <p:cNvSpPr txBox="1"/>
          <p:nvPr/>
        </p:nvSpPr>
        <p:spPr>
          <a:xfrm>
            <a:off x="9199789" y="638038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           Julia et Eléa</a:t>
            </a:r>
          </a:p>
        </p:txBody>
      </p:sp>
    </p:spTree>
    <p:extLst>
      <p:ext uri="{BB962C8B-B14F-4D97-AF65-F5344CB8AC3E}">
        <p14:creationId xmlns:p14="http://schemas.microsoft.com/office/powerpoint/2010/main" val="393629181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Crop</vt:lpstr>
      <vt:lpstr>La france </vt:lpstr>
      <vt:lpstr>LA REVOLUTION FRANCAISE 1789 </vt:lpstr>
      <vt:lpstr>NAPOLEON BONAPARTE</vt:lpstr>
      <vt:lpstr>LA REVOLUTION DE FEVRIER 1848</vt:lpstr>
      <vt:lpstr>Second Empire</vt:lpstr>
      <vt:lpstr>La Troisième République 1870-1940</vt:lpstr>
      <vt:lpstr>La Quatrième République 1946-1958</vt:lpstr>
      <vt:lpstr>La Cinquième République, depuis 1958</vt:lpstr>
      <vt:lpstr>AUJOURD'HUI...</vt:lpstr>
      <vt:lpstr>Merci de nous avoir écoutées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</cp:revision>
  <dcterms:created xsi:type="dcterms:W3CDTF">2021-03-28T12:03:37Z</dcterms:created>
  <dcterms:modified xsi:type="dcterms:W3CDTF">2021-03-31T07:07:55Z</dcterms:modified>
</cp:coreProperties>
</file>